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60" r:id="rId3"/>
    <p:sldId id="256" r:id="rId4"/>
    <p:sldId id="265" r:id="rId5"/>
    <p:sldId id="263" r:id="rId6"/>
    <p:sldId id="257" r:id="rId7"/>
    <p:sldId id="258" r:id="rId8"/>
    <p:sldId id="267" r:id="rId9"/>
    <p:sldId id="264" r:id="rId10"/>
    <p:sldId id="259" r:id="rId11"/>
    <p:sldId id="261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2"/>
    <p:restoredTop sz="94682"/>
  </p:normalViewPr>
  <p:slideViewPr>
    <p:cSldViewPr snapToGrid="0">
      <p:cViewPr>
        <p:scale>
          <a:sx n="50" d="100"/>
          <a:sy n="50" d="100"/>
        </p:scale>
        <p:origin x="4232" y="2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6B3BB-6E03-D1DE-8E3F-E7A1DF351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AEAECF-DFDF-A721-F8C7-92D9649E94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7784A-CCBA-F886-4ABF-C7376A75B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1AD72-7B7C-E1A8-7CB7-A7CDCB2A6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8337A7-EE83-06A8-1FBE-526C743EA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66042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8C3E5-5BC0-AD5E-581C-F10528318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144550-9ED8-2857-D1B5-0644B94E98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D9F3A-03A4-FAC0-637D-26D6B3CCBC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5380C-5310-DF6B-617F-762E1C284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37049-002A-EA89-C8DB-7AD8A134E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45272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262A9A-12D6-1ED4-E7F5-819AA8C9D5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5CE03-82EE-7208-5CED-94DFC2EA8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B21ED-3C83-D464-93C2-F68278929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6688A-717F-35F8-A7BD-B43D56DE0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316E4-E69A-8F4C-0335-2391F888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89971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38150-83D0-8BB2-69B2-023727E50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B39E1-4BE5-E233-0CC3-0254BE7766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6F219-CE71-B4C5-F0C6-986D8CF5E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A25F9-6ADF-8209-2900-4BF920BEE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F0AA5E-C09E-1E6E-51E0-F3D4F2872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99302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B03EE-39FF-FCF9-E1B1-4CABF5751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43E34B-B736-EA24-1617-9C66185B2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5B855D-C4D0-3D25-3A24-D1637582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D8FF1-103A-D5B9-8B03-6B55C1742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47BE3-13B6-6627-CF08-7A87F05B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6101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0618A-C0D6-8298-60B7-99B5BB97E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BFB322-70C7-AABE-395D-896DFC498F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F22BAE-92EC-D68C-5E73-B30F162D8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F9D3E-EF46-C5FC-5B70-F046AC7B4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567ED7-1E6B-E5C6-21BC-6E48B0B9A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1BA82-7C56-D18E-0F93-34952D5CA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10993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0BB50-121D-171D-38B2-15A21E776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C4A565-2815-73BF-9F87-B748E0E7D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BE13F-67E9-3D62-0BDC-6AF22F0572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9D617-61F4-B0B1-1252-869C97D395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AAF079-0E22-1F3A-616E-99F2BF4E5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AC916C-065D-9425-B536-950CE350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9A56B7-C41C-E322-A9AF-A418ECCE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C06389-86F3-C026-CF9E-351D1AD54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67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CCD37-6156-3E0B-AB0B-C017D8853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A1AA2-D595-C43C-A4E8-5B024B10B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18461-DEC4-BAAA-8CF2-EAC34E80DC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DA1E14-5F15-00CB-5546-51BD4B30C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966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34545E-9455-721A-23E1-7B32832B3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8A9303-8064-F2C9-BC58-BBF7E6EC8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D508BD-5F08-0F07-697C-479D7F734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43446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A6A10-882F-05D7-8961-B0AD871CE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045566-E15F-F12D-14ED-944C09EE92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3DA0A6-15F8-F91A-6396-4C1EEDCD12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B71E8-DCCB-7387-AC56-775AA8062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521F4D-1157-D28C-B293-7856D57C0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A6D045-6614-758B-B68A-7981AECA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7099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F4BA-FC6C-5BAE-BD64-ACC339F35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EBD7FA-DC1F-A07A-8B06-5A40465495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5A162-4ACB-3699-9DF6-E5B56BB507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8868-E32A-C061-6964-1C470445F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8421FA-51E7-A24A-B6FB-BFEEA1739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23DC8F-2A71-1719-4E6E-C6A219C1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2639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179D72-108F-28F7-6364-30B8F918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440A24-FB56-065F-27DB-04FD14811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92CDC-263A-C1D9-E394-0667C0B91D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C2407-2FF4-F840-920C-3E59C21DA287}" type="datetimeFigureOut">
              <a:rPr lang="en-US" smtClean="0"/>
              <a:t>2/19/25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B7D2D-F149-9FDE-4392-FD2B677D9F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680C90-B69E-CB85-670D-4BFEF65EC7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AC2E0-7771-A147-91EC-61CFC910CD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4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9eJMdzv_xMM?start=4&amp;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57ABE-F81F-5C6E-0CE1-E50DB517E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6173D0-69C1-0D17-14B2-E5F9DCFA1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11268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874A5-DBAA-96F2-72D6-C80BB9374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E402DB-561A-7E36-E00C-6C5E977F4D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322457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446A04-EADC-CA95-86D6-66B6A5622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F585B9-1598-B867-64D2-7F4D91BB59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1695844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20009-AA6F-1200-F8E4-85AD4CB5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EA16BE9-0893-28C1-4A30-2AF0476721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6566325-B8DD-91EF-FD12-A146DD12F4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2437"/>
            <a:ext cx="1651000" cy="14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30461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F6586-D49A-7A17-2B59-D1514839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4E8781-45AA-2347-F675-8ECEF1D708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D7E2E0-FA16-3FCA-EB6B-07090793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2437"/>
            <a:ext cx="1651000" cy="14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7871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B86B45-A0FD-5277-E9E0-BE2BA0DF8D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6C2289-FE75-CC6C-1953-F99958C028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Online Media 4" descr="Meet the new SeeChicagoDance.com (Coming 2025)">
            <a:hlinkClick r:id="" action="ppaction://media"/>
            <a:extLst>
              <a:ext uri="{FF2B5EF4-FFF2-40B4-BE49-F238E27FC236}">
                <a16:creationId xmlns:a16="http://schemas.microsoft.com/office/drawing/2014/main" id="{67353E57-E839-043A-F567-91B33DFD966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5426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A1F6-56D3-4691-4A26-13777DDE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96A837-B805-0CD5-259C-5A9704A697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4707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DC200-E65F-37A0-E726-5DB628BFD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57EBE03-1F4A-DF1E-C286-09A4DC6048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E5011-5E64-03B6-CA17-A71C5BCCD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2800" y="612437"/>
            <a:ext cx="1651000" cy="14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6013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50DBF-B55F-9EA9-581D-4C35DD466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7848D1-B05D-AE86-0452-292026BF2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4088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026379A-0010-141F-1F72-5E2FFA273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285C0B-7368-A0D7-427D-C4E2BDD1F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00830036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0902C-2568-7BB7-B4C7-98461AB1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C684EE4-1428-16DD-379C-AC9DA8627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2BB05B-5C26-D425-1E48-4E60D4DDF3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2437"/>
            <a:ext cx="1651000" cy="14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7054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45C88-8482-366D-A6EF-0EE4D667A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834EEF-2BCE-EFEA-45B7-C786E4419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720BF2-CDF7-854C-0DBD-BAF36CB12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612437"/>
            <a:ext cx="1651000" cy="144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07879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0</Words>
  <Application>Microsoft Macintosh PowerPoint</Application>
  <PresentationFormat>Widescreen</PresentationFormat>
  <Paragraphs>0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Microsoft Office User</dc:creator>
  <cp:lastModifiedBy>Microsoft Office User</cp:lastModifiedBy>
  <cp:revision>3</cp:revision>
  <dcterms:created xsi:type="dcterms:W3CDTF">2025-02-19T15:57:27Z</dcterms:created>
  <dcterms:modified xsi:type="dcterms:W3CDTF">2025-02-19T23:03:37Z</dcterms:modified>
</cp:coreProperties>
</file>